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3DE6-7A27-4665-BBE6-ED9925C50EE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3814-A4DD-406D-904D-95F795A4B7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Distinctions between CSP &amp; TCM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8153400" cy="47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558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CSP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TCM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Teaching</a:t>
                      </a:r>
                      <a:r>
                        <a:rPr lang="en-US" sz="2000" baseline="0" dirty="0" smtClean="0"/>
                        <a:t> self administration of medications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Monitoring self administration of medication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Coaching client how to access public 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Coordinating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</a:rPr>
                        <a:t> medical care and transportation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Teaching client how to budget</a:t>
                      </a:r>
                      <a:r>
                        <a:rPr lang="en-US" sz="2000" baseline="0" dirty="0" smtClean="0"/>
                        <a:t> and run a household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Monitoring budget to maintain ability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</a:rPr>
                        <a:t> to live in community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41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Educating</a:t>
                      </a:r>
                      <a:r>
                        <a:rPr lang="en-US" sz="2000" baseline="0" dirty="0" smtClean="0"/>
                        <a:t> client on how to obtain needed services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Maintaining housing. Coordinating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</a:rPr>
                        <a:t> and planning housing resources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Educating</a:t>
                      </a:r>
                      <a:r>
                        <a:rPr lang="en-US" sz="2000" baseline="0" dirty="0" smtClean="0"/>
                        <a:t> client on Health and Wellness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Monitoring client’s adherence to nutritional plan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</Words>
  <Application>Microsoft Office PowerPoint</Application>
  <PresentationFormat>On-screen Show (4:3)</PresentationFormat>
  <Paragraphs>13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Distinctions between CSP &amp; TCM</vt:lpstr>
    </vt:vector>
  </TitlesOfParts>
  <Company>Advanced Behavioral Health,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kscott</dc:creator>
  <cp:lastModifiedBy>kscott</cp:lastModifiedBy>
  <cp:revision>2</cp:revision>
  <dcterms:created xsi:type="dcterms:W3CDTF">2013-04-24T12:50:46Z</dcterms:created>
  <dcterms:modified xsi:type="dcterms:W3CDTF">2013-04-24T12:57:46Z</dcterms:modified>
</cp:coreProperties>
</file>